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56" r:id="rId5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E58751-AD13-4BCE-BEBA-A709C2279A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377698-150C-437F-A0C8-96F8F27B2F1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6400800" cy="3443310"/>
          </a:xfrm>
        </p:spPr>
        <p:txBody>
          <a:bodyPr>
            <a:normAutofit/>
          </a:bodyPr>
          <a:lstStyle/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1.</a:t>
            </a:r>
            <a:r>
              <a:rPr lang="zh-CN" b="1" dirty="0" smtClean="0">
                <a:solidFill>
                  <a:schemeClr val="tx1"/>
                </a:solidFill>
              </a:rPr>
              <a:t>产品特点：</a:t>
            </a:r>
            <a:endParaRPr lang="zh-CN" b="1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产品名称：                品牌（型号）：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6400800" cy="3443310"/>
          </a:xfrm>
        </p:spPr>
        <p:txBody>
          <a:bodyPr>
            <a:normAutofit/>
          </a:bodyPr>
          <a:lstStyle/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2.</a:t>
            </a:r>
            <a:r>
              <a:rPr lang="zh-CN" altLang="en-US" b="1" dirty="0" smtClean="0">
                <a:solidFill>
                  <a:schemeClr val="tx1"/>
                </a:solidFill>
              </a:rPr>
              <a:t>配置：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3.</a:t>
            </a:r>
            <a:r>
              <a:rPr lang="zh-CN" altLang="en-US" b="1" dirty="0" smtClean="0">
                <a:solidFill>
                  <a:schemeClr val="tx1"/>
                </a:solidFill>
              </a:rPr>
              <a:t>同品牌型号市场占有情况：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产品名称：                品牌（型号）：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6400800" cy="3443310"/>
          </a:xfrm>
        </p:spPr>
        <p:txBody>
          <a:bodyPr>
            <a:normAutofit/>
          </a:bodyPr>
          <a:lstStyle/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4.</a:t>
            </a:r>
            <a:r>
              <a:rPr lang="zh-CN" altLang="en-US" b="1" dirty="0" smtClean="0">
                <a:solidFill>
                  <a:schemeClr val="tx1"/>
                </a:solidFill>
              </a:rPr>
              <a:t>报价</a:t>
            </a:r>
            <a:r>
              <a:rPr lang="zh-CN" altLang="en-US" b="1" dirty="0" smtClean="0">
                <a:solidFill>
                  <a:schemeClr val="tx1"/>
                </a:solidFill>
              </a:rPr>
              <a:t>：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5.</a:t>
            </a:r>
            <a:r>
              <a:rPr lang="zh-CN" altLang="en-US" b="1" dirty="0" smtClean="0">
                <a:solidFill>
                  <a:schemeClr val="tx1"/>
                </a:solidFill>
              </a:rPr>
              <a:t>保修</a:t>
            </a:r>
            <a:r>
              <a:rPr lang="zh-CN" altLang="en-US" b="1" dirty="0" smtClean="0">
                <a:solidFill>
                  <a:schemeClr val="tx1"/>
                </a:solidFill>
              </a:rPr>
              <a:t>：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6.</a:t>
            </a:r>
            <a:r>
              <a:rPr lang="zh-CN" altLang="en-US" b="1" dirty="0" smtClean="0">
                <a:solidFill>
                  <a:schemeClr val="tx1"/>
                </a:solidFill>
              </a:rPr>
              <a:t>优惠</a:t>
            </a:r>
            <a:r>
              <a:rPr lang="zh-CN" altLang="en-US" b="1" dirty="0" smtClean="0">
                <a:solidFill>
                  <a:schemeClr val="tx1"/>
                </a:solidFill>
              </a:rPr>
              <a:t>条件</a:t>
            </a:r>
            <a:r>
              <a:rPr lang="zh-CN" altLang="en-US" b="1" dirty="0" smtClean="0">
                <a:solidFill>
                  <a:schemeClr val="tx1"/>
                </a:solidFill>
              </a:rPr>
              <a:t>：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产品名称：                品牌（型号）：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428ca4d1-af56-488b-b079-077eb5e65aee"/>
  <p:tag name="COMMONDATA" val="eyJoZGlkIjoiNzA5MmQ4YTRjOWE5MjMxYzQ1NjNkMmMzMjBjYjI3NTM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130</Words>
  <Application>WPS 演示</Application>
  <PresentationFormat>全屏显示(4:3)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Wingdings 2</vt:lpstr>
      <vt:lpstr>Perpetua</vt:lpstr>
      <vt:lpstr>幼圆</vt:lpstr>
      <vt:lpstr>Franklin Gothic Book</vt:lpstr>
      <vt:lpstr>微软雅黑</vt:lpstr>
      <vt:lpstr>Arial Unicode MS</vt:lpstr>
      <vt:lpstr>Calibri</vt:lpstr>
      <vt:lpstr>平衡</vt:lpstr>
      <vt:lpstr>产品名称：                品牌（型号）：</vt:lpstr>
      <vt:lpstr>产品名称：                品牌（型号）：</vt:lpstr>
      <vt:lpstr>产品名称：                品牌（型号）：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产品名称：                品牌：</dc:title>
  <dc:creator>his</dc:creator>
  <cp:lastModifiedBy>红苹果</cp:lastModifiedBy>
  <cp:revision>5</cp:revision>
  <dcterms:created xsi:type="dcterms:W3CDTF">2022-11-25T07:45:00Z</dcterms:created>
  <dcterms:modified xsi:type="dcterms:W3CDTF">2023-08-25T00:50:50Z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5F981425F0D54B5CA2DE1354FA86042B_12</vt:lpwstr>
  </property>
  <property fmtid="{D5CDD505-2E9C-101B-9397-08002B2CF9AE}" pid="3" name="KSOProductBuildVer">
    <vt:lpwstr>2052-11.1.0.14309</vt:lpwstr>
  </property>
</Properties>
</file>