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E58751-AD13-4BCE-BEBA-A709C2279A55}" type="datetimeFigureOut">
              <a:rPr lang="zh-CN" altLang="en-US" smtClean="0"/>
              <a:pPr/>
              <a:t>2022/11/28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377698-150C-437F-A0C8-96F8F27B2F1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6400800" cy="3443310"/>
          </a:xfrm>
        </p:spPr>
        <p:txBody>
          <a:bodyPr>
            <a:normAutofit/>
          </a:bodyPr>
          <a:lstStyle/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1.</a:t>
            </a:r>
            <a:r>
              <a:rPr lang="zh-CN" altLang="en-US" b="1" dirty="0" smtClean="0">
                <a:solidFill>
                  <a:schemeClr val="tx1"/>
                </a:solidFill>
              </a:rPr>
              <a:t>配置：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2</a:t>
            </a:r>
            <a:r>
              <a:rPr lang="en-US" altLang="zh-CN" b="1" dirty="0" smtClean="0">
                <a:solidFill>
                  <a:schemeClr val="tx1"/>
                </a:solidFill>
              </a:rPr>
              <a:t>.</a:t>
            </a:r>
            <a:r>
              <a:rPr lang="zh-CN" altLang="en-US" b="1" dirty="0" smtClean="0">
                <a:solidFill>
                  <a:schemeClr val="tx1"/>
                </a:solidFill>
              </a:rPr>
              <a:t>市场占有情况：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产品名称：                品牌：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6400800" cy="3443310"/>
          </a:xfrm>
        </p:spPr>
        <p:txBody>
          <a:bodyPr>
            <a:normAutofit/>
          </a:bodyPr>
          <a:lstStyle/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3</a:t>
            </a:r>
            <a:r>
              <a:rPr lang="en-US" altLang="zh-CN" b="1" dirty="0" smtClean="0">
                <a:solidFill>
                  <a:schemeClr val="tx1"/>
                </a:solidFill>
              </a:rPr>
              <a:t>.</a:t>
            </a:r>
            <a:r>
              <a:rPr lang="zh-CN" altLang="en-US" b="1" dirty="0" smtClean="0">
                <a:solidFill>
                  <a:schemeClr val="tx1"/>
                </a:solidFill>
              </a:rPr>
              <a:t>报价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4</a:t>
            </a:r>
            <a:r>
              <a:rPr lang="en-US" altLang="zh-CN" b="1" dirty="0" smtClean="0">
                <a:solidFill>
                  <a:schemeClr val="tx1"/>
                </a:solidFill>
              </a:rPr>
              <a:t>.</a:t>
            </a:r>
            <a:r>
              <a:rPr lang="zh-CN" altLang="en-US" b="1" dirty="0" smtClean="0">
                <a:solidFill>
                  <a:schemeClr val="tx1"/>
                </a:solidFill>
              </a:rPr>
              <a:t>保修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</a:rPr>
              <a:t>5</a:t>
            </a:r>
            <a:r>
              <a:rPr lang="en-US" altLang="zh-CN" b="1" dirty="0" smtClean="0">
                <a:solidFill>
                  <a:schemeClr val="tx1"/>
                </a:solidFill>
              </a:rPr>
              <a:t>.</a:t>
            </a:r>
            <a:r>
              <a:rPr lang="zh-CN" altLang="en-US" b="1" dirty="0" smtClean="0">
                <a:solidFill>
                  <a:schemeClr val="tx1"/>
                </a:solidFill>
              </a:rPr>
              <a:t>优惠</a:t>
            </a:r>
            <a:r>
              <a:rPr lang="zh-CN" altLang="en-US" b="1" dirty="0" smtClean="0">
                <a:solidFill>
                  <a:schemeClr val="tx1"/>
                </a:solidFill>
              </a:rPr>
              <a:t>条件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l"/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产品名称：                品牌：</a:t>
            </a: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33</Words>
  <Application>Microsoft Office PowerPoint</Application>
  <PresentationFormat>全屏显示(4:3)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平衡</vt:lpstr>
      <vt:lpstr>产品名称：                品牌：</vt:lpstr>
      <vt:lpstr>产品名称：                品牌：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产品名称：                品牌：</dc:title>
  <dc:creator>his</dc:creator>
  <cp:lastModifiedBy>his</cp:lastModifiedBy>
  <cp:revision>3</cp:revision>
  <dcterms:created xsi:type="dcterms:W3CDTF">2022-11-25T07:45:15Z</dcterms:created>
  <dcterms:modified xsi:type="dcterms:W3CDTF">2022-11-28T07:52:10Z</dcterms:modified>
</cp:coreProperties>
</file>